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94600" y="-63050"/>
            <a:ext cx="88209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sng"/>
              <a:t>   7/5/2023 Updates:</a:t>
            </a:r>
            <a:endParaRPr b="1" i="1" sz="2000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Hidex client finally works in 12–hour run! – Filtered IP address of anything in socket but Potts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Created master Excel document structure for scientists to prepare their run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Read Excel document data into Multi-Loop Run payload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70825" y="3441800"/>
            <a:ext cx="7172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sng">
                <a:solidFill>
                  <a:schemeClr val="dk1"/>
                </a:solidFill>
              </a:rPr>
              <a:t>Future Goals:</a:t>
            </a:r>
            <a:endParaRPr b="1" i="1" sz="2000" u="sng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Run single-well plate experiment with cells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Fix positioning on Hudson Solo Index 2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Run 6 well plate on experiment setup and updated Excel structure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Incorporate VERY BASIC placeholder AI model into code structure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4575" y="1112300"/>
            <a:ext cx="54453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sng"/>
              <a:t>Scientists’ Perspective on Growth Assay</a:t>
            </a:r>
            <a:endParaRPr b="1" i="1" sz="2000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lang="en">
                <a:solidFill>
                  <a:schemeClr val="dk1"/>
                </a:solidFill>
              </a:rPr>
              <a:t>How will they be starting the run?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lang="en">
                <a:solidFill>
                  <a:schemeClr val="dk1"/>
                </a:solidFill>
              </a:rPr>
              <a:t>Is there a website they will input their desired culture and media combinations or is Excel template fine?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lang="en">
                <a:solidFill>
                  <a:schemeClr val="dk1"/>
                </a:solidFill>
              </a:rPr>
              <a:t>Will we need to be able to search for previous runs?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arenR"/>
            </a:pPr>
            <a:r>
              <a:rPr lang="en">
                <a:solidFill>
                  <a:schemeClr val="dk1"/>
                </a:solidFill>
              </a:rPr>
              <a:t>On Globus/On Local Computer?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lang="en">
                <a:solidFill>
                  <a:schemeClr val="dk1"/>
                </a:solidFill>
              </a:rPr>
              <a:t>How would our barcoding look like? Should ID names for files indicate the time of experimental run start?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lang="en">
                <a:solidFill>
                  <a:schemeClr val="dk1"/>
                </a:solidFill>
              </a:rPr>
              <a:t>What features would we want to incorporate within the structure of our experiment?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7343525" y="46928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 u="sng">
                <a:solidFill>
                  <a:schemeClr val="dk1"/>
                </a:solidFill>
              </a:rPr>
              <a:t>Alp Demirtas</a:t>
            </a:r>
            <a:endParaRPr b="1" i="1" sz="2000" u="sng">
              <a:solidFill>
                <a:schemeClr val="dk1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875" y="1216625"/>
            <a:ext cx="3242788" cy="24320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215075" y="3711475"/>
            <a:ext cx="397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When the HIDEX finally runs a 12-hour test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